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4387175" cy="13716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20" y="-132"/>
      </p:cViewPr>
      <p:guideLst>
        <p:guide orient="horz" pos="4320"/>
        <p:guide pos="7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0"/>
            <a:ext cx="20729575" cy="2940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71975" cy="35052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D395E-39D7-4DD2-ABA2-AFA508A86B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59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64EB7-7CAF-4A2C-8ADD-DC37FD3DD8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06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81575" y="549275"/>
            <a:ext cx="5486400" cy="11703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5"/>
            <a:ext cx="16309975" cy="11703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05577-EC7F-4510-A715-318AB5FEDD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16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12040-022B-47B2-A745-382846EB7B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1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638" y="8813800"/>
            <a:ext cx="20729575" cy="27241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5638" y="5813425"/>
            <a:ext cx="20729575" cy="30003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2FA32-F555-4F3F-9FA1-7F94410DF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1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0"/>
            <a:ext cx="10898188" cy="9051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69788" y="3200400"/>
            <a:ext cx="10898187" cy="9051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0ED6F-948C-4A80-BD19-575E33AE41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6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5"/>
            <a:ext cx="10775950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5950" cy="7902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850" y="3070225"/>
            <a:ext cx="10779125" cy="12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850" y="4349750"/>
            <a:ext cx="10779125" cy="7902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37F69-B1DE-4F48-8BF6-34DF6C3EDC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414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42FD3-A0D6-4F11-BBEB-B4CC6D8E22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1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716F4-8DB7-445A-82ED-684190DE5E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78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6100"/>
            <a:ext cx="8023225" cy="2324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525" y="546100"/>
            <a:ext cx="13633450" cy="11706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2870200"/>
            <a:ext cx="8023225" cy="9382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40D88-203D-437D-9717-A9DD9872C8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14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963" y="9601200"/>
            <a:ext cx="14631987" cy="1133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963" y="1225550"/>
            <a:ext cx="14631987" cy="8229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963" y="10734675"/>
            <a:ext cx="14631987" cy="160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65FC5-A890-4943-ACAC-36375D088B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9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549275"/>
            <a:ext cx="2194877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17728" tIns="108864" rIns="217728" bIns="1088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3200400"/>
            <a:ext cx="21948775" cy="905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17728" tIns="108864" rIns="217728" bIns="1088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12490450"/>
            <a:ext cx="5691188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17728" tIns="108864" rIns="217728" bIns="108864" numCol="1" anchor="t" anchorCtr="0" compatLnSpc="1">
            <a:prstTxWarp prst="textNoShape">
              <a:avLst/>
            </a:prstTxWarp>
          </a:bodyPr>
          <a:lstStyle>
            <a:lvl1pPr defTabSz="2178050">
              <a:defRPr sz="33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32788" y="12490450"/>
            <a:ext cx="77216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17728" tIns="108864" rIns="217728" bIns="108864" numCol="1" anchor="t" anchorCtr="0" compatLnSpc="1">
            <a:prstTxWarp prst="textNoShape">
              <a:avLst/>
            </a:prstTxWarp>
          </a:bodyPr>
          <a:lstStyle>
            <a:lvl1pPr algn="ctr" defTabSz="2178050">
              <a:defRPr sz="33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476788" y="12490450"/>
            <a:ext cx="5691187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17728" tIns="108864" rIns="217728" bIns="108864" numCol="1" anchor="t" anchorCtr="0" compatLnSpc="1">
            <a:prstTxWarp prst="textNoShape">
              <a:avLst/>
            </a:prstTxWarp>
          </a:bodyPr>
          <a:lstStyle>
            <a:lvl1pPr algn="r" defTabSz="2178050">
              <a:defRPr sz="3300">
                <a:latin typeface="+mn-lt"/>
              </a:defRPr>
            </a:lvl1pPr>
          </a:lstStyle>
          <a:p>
            <a:fld id="{44E9E2F9-4037-4AFA-8DC8-0ADA9B1A4A0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78050" rtl="0" fontAlgn="base">
        <a:spcBef>
          <a:spcPct val="0"/>
        </a:spcBef>
        <a:spcAft>
          <a:spcPct val="0"/>
        </a:spcAft>
        <a:defRPr sz="10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178050" rtl="0" fontAlgn="base">
        <a:spcBef>
          <a:spcPct val="0"/>
        </a:spcBef>
        <a:spcAft>
          <a:spcPct val="0"/>
        </a:spcAft>
        <a:defRPr sz="10500">
          <a:solidFill>
            <a:schemeClr val="tx2"/>
          </a:solidFill>
          <a:latin typeface="Arial" charset="0"/>
        </a:defRPr>
      </a:lvl2pPr>
      <a:lvl3pPr algn="ctr" defTabSz="2178050" rtl="0" fontAlgn="base">
        <a:spcBef>
          <a:spcPct val="0"/>
        </a:spcBef>
        <a:spcAft>
          <a:spcPct val="0"/>
        </a:spcAft>
        <a:defRPr sz="10500">
          <a:solidFill>
            <a:schemeClr val="tx2"/>
          </a:solidFill>
          <a:latin typeface="Arial" charset="0"/>
        </a:defRPr>
      </a:lvl3pPr>
      <a:lvl4pPr algn="ctr" defTabSz="2178050" rtl="0" fontAlgn="base">
        <a:spcBef>
          <a:spcPct val="0"/>
        </a:spcBef>
        <a:spcAft>
          <a:spcPct val="0"/>
        </a:spcAft>
        <a:defRPr sz="10500">
          <a:solidFill>
            <a:schemeClr val="tx2"/>
          </a:solidFill>
          <a:latin typeface="Arial" charset="0"/>
        </a:defRPr>
      </a:lvl4pPr>
      <a:lvl5pPr algn="ctr" defTabSz="2178050" rtl="0" fontAlgn="base">
        <a:spcBef>
          <a:spcPct val="0"/>
        </a:spcBef>
        <a:spcAft>
          <a:spcPct val="0"/>
        </a:spcAft>
        <a:defRPr sz="10500">
          <a:solidFill>
            <a:schemeClr val="tx2"/>
          </a:solidFill>
          <a:latin typeface="Arial" charset="0"/>
        </a:defRPr>
      </a:lvl5pPr>
      <a:lvl6pPr marL="457200" algn="ctr" defTabSz="2178050" rtl="0" fontAlgn="base">
        <a:spcBef>
          <a:spcPct val="0"/>
        </a:spcBef>
        <a:spcAft>
          <a:spcPct val="0"/>
        </a:spcAft>
        <a:defRPr sz="10500">
          <a:solidFill>
            <a:schemeClr val="tx2"/>
          </a:solidFill>
          <a:latin typeface="Arial" charset="0"/>
        </a:defRPr>
      </a:lvl6pPr>
      <a:lvl7pPr marL="914400" algn="ctr" defTabSz="2178050" rtl="0" fontAlgn="base">
        <a:spcBef>
          <a:spcPct val="0"/>
        </a:spcBef>
        <a:spcAft>
          <a:spcPct val="0"/>
        </a:spcAft>
        <a:defRPr sz="10500">
          <a:solidFill>
            <a:schemeClr val="tx2"/>
          </a:solidFill>
          <a:latin typeface="Arial" charset="0"/>
        </a:defRPr>
      </a:lvl7pPr>
      <a:lvl8pPr marL="1371600" algn="ctr" defTabSz="2178050" rtl="0" fontAlgn="base">
        <a:spcBef>
          <a:spcPct val="0"/>
        </a:spcBef>
        <a:spcAft>
          <a:spcPct val="0"/>
        </a:spcAft>
        <a:defRPr sz="10500">
          <a:solidFill>
            <a:schemeClr val="tx2"/>
          </a:solidFill>
          <a:latin typeface="Arial" charset="0"/>
        </a:defRPr>
      </a:lvl8pPr>
      <a:lvl9pPr marL="1828800" algn="ctr" defTabSz="2178050" rtl="0" fontAlgn="base">
        <a:spcBef>
          <a:spcPct val="0"/>
        </a:spcBef>
        <a:spcAft>
          <a:spcPct val="0"/>
        </a:spcAft>
        <a:defRPr sz="10500">
          <a:solidFill>
            <a:schemeClr val="tx2"/>
          </a:solidFill>
          <a:latin typeface="Arial" charset="0"/>
        </a:defRPr>
      </a:lvl9pPr>
    </p:titleStyle>
    <p:bodyStyle>
      <a:lvl1pPr marL="815975" indent="-815975" algn="l" defTabSz="2178050" rtl="0" fontAlgn="base">
        <a:spcBef>
          <a:spcPct val="20000"/>
        </a:spcBef>
        <a:spcAft>
          <a:spcPct val="0"/>
        </a:spcAft>
        <a:buChar char="•"/>
        <a:defRPr sz="7600">
          <a:solidFill>
            <a:schemeClr val="tx1"/>
          </a:solidFill>
          <a:latin typeface="+mn-lt"/>
          <a:ea typeface="+mn-ea"/>
          <a:cs typeface="+mn-cs"/>
        </a:defRPr>
      </a:lvl1pPr>
      <a:lvl2pPr marL="1768475" indent="-679450" algn="l" defTabSz="2178050" rtl="0" fontAlgn="base">
        <a:spcBef>
          <a:spcPct val="20000"/>
        </a:spcBef>
        <a:spcAft>
          <a:spcPct val="0"/>
        </a:spcAft>
        <a:buChar char="–"/>
        <a:defRPr sz="6700">
          <a:solidFill>
            <a:schemeClr val="tx1"/>
          </a:solidFill>
          <a:latin typeface="+mn-lt"/>
        </a:defRPr>
      </a:lvl2pPr>
      <a:lvl3pPr marL="2720975" indent="-542925" algn="l" defTabSz="2178050" rtl="0" fontAlgn="base">
        <a:spcBef>
          <a:spcPct val="20000"/>
        </a:spcBef>
        <a:spcAft>
          <a:spcPct val="0"/>
        </a:spcAft>
        <a:buChar char="•"/>
        <a:defRPr sz="5700">
          <a:solidFill>
            <a:schemeClr val="tx1"/>
          </a:solidFill>
          <a:latin typeface="+mn-lt"/>
        </a:defRPr>
      </a:lvl3pPr>
      <a:lvl4pPr marL="3810000" indent="-544513" algn="l" defTabSz="2178050" rtl="0" fontAlgn="base">
        <a:spcBef>
          <a:spcPct val="20000"/>
        </a:spcBef>
        <a:spcAft>
          <a:spcPct val="0"/>
        </a:spcAft>
        <a:buChar char="–"/>
        <a:defRPr sz="4800">
          <a:solidFill>
            <a:schemeClr val="tx1"/>
          </a:solidFill>
          <a:latin typeface="+mn-lt"/>
        </a:defRPr>
      </a:lvl4pPr>
      <a:lvl5pPr marL="4899025" indent="-544513" algn="l" defTabSz="2178050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5pPr>
      <a:lvl6pPr marL="5356225" indent="-544513" algn="l" defTabSz="2178050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6pPr>
      <a:lvl7pPr marL="5813425" indent="-544513" algn="l" defTabSz="2178050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7pPr>
      <a:lvl8pPr marL="6270625" indent="-544513" algn="l" defTabSz="2178050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8pPr>
      <a:lvl9pPr marL="6727825" indent="-544513" algn="l" defTabSz="2178050" rtl="0" fontAlgn="base">
        <a:spcBef>
          <a:spcPct val="20000"/>
        </a:spcBef>
        <a:spcAft>
          <a:spcPct val="0"/>
        </a:spcAft>
        <a:buChar char="»"/>
        <a:defRPr sz="4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17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17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Verdana</vt:lpstr>
      <vt:lpstr>Default Design</vt:lpstr>
      <vt:lpstr>PowerPoint Presentation</vt:lpstr>
    </vt:vector>
  </TitlesOfParts>
  <Company>UF Department of Orthopaedics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InfoServices</dc:creator>
  <cp:lastModifiedBy>Bryan R. Allen</cp:lastModifiedBy>
  <cp:revision>1</cp:revision>
  <dcterms:created xsi:type="dcterms:W3CDTF">2009-06-11T20:32:15Z</dcterms:created>
  <dcterms:modified xsi:type="dcterms:W3CDTF">2013-05-02T18:16:41Z</dcterms:modified>
</cp:coreProperties>
</file>